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3" r:id="rId28"/>
  </p:sldIdLst>
  <p:sldSz cx="12192000" cy="6858000"/>
  <p:notesSz cx="6858000" cy="9144000"/>
  <p:embeddedFontLst>
    <p:embeddedFont>
      <p:font typeface="Footlight MT Light" panose="0204060206030A0203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1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82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886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88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01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2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45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00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85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25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569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43C22-AAC6-47A2-89F3-D0714C7C286A}" type="datetimeFigureOut">
              <a:rPr lang="en-CA" smtClean="0"/>
              <a:t>2022-02-15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4AD2-9C2B-4536-987E-3CDC9E1DC4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3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hyperlink" Target="https://www.pacificwarmuseum.org/" TargetMode="Externa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sitfredericksburgtx.com/listing/vereins-kirche-museum/160/" TargetMode="External"/><Relationship Id="rId3" Type="http://schemas.openxmlformats.org/officeDocument/2006/relationships/oleObject" Target="../embeddings/oleObject11.bin"/><Relationship Id="rId7" Type="http://schemas.openxmlformats.org/officeDocument/2006/relationships/hyperlink" Target="http://www.ftmartinscott.org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www.pioneermuseum.net/" TargetMode="External"/><Relationship Id="rId5" Type="http://schemas.openxmlformats.org/officeDocument/2006/relationships/hyperlink" Target="https://trhc.org/join/" TargetMode="Externa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resortatfredericksburg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hyperlink" Target="https://www.wildseedfarms.com/" TargetMode="Externa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hyperlink" Target="https://www.visitfredericksburgtx.com/" TargetMode="Externa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hyperlink" Target="https://tpwd.texas.gov/state-parks/enchanted-rock" TargetMode="Externa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hyperlink" Target="https://www.luckenbachtexas.com/" TargetMode="Externa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hyperlink" Target="https://tpwd.texas.gov/huntwild/wild/species/bats/bat-watching-sites/old-tunnel.phtml" TargetMode="External"/><Relationship Id="rId5" Type="http://schemas.openxmlformats.org/officeDocument/2006/relationships/hyperlink" Target="https://alamospringscafetx.com/" TargetMode="Externa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hyperlink" Target="https://www.nps.gov/lyjo/planyourvisit/twh.htm" TargetMode="Externa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hyperlink" Target="https://www.garrisonbros.com/" TargetMode="Externa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watch?v=UdwpIiUDpP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hyperlink" Target="https://airnav.com/airport/t82" TargetMode="Externa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hyperlink" Target="https://www.hangarhotel.com/" TargetMode="Externa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hyperlink" Target="https://fredericksburg-inn.com/" TargetMode="Externa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29596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3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">
        <p:fade/>
      </p:transition>
    </mc:Choice>
    <mc:Fallback xmlns="">
      <p:transition spd="med" advTm="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121945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0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799393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05651" y="6088284"/>
            <a:ext cx="859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Museum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925348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50733" y="1469985"/>
            <a:ext cx="166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6789" y="5104435"/>
            <a:ext cx="118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hlinkClick r:id="rId7"/>
          </p:cNvPr>
          <p:cNvSpPr txBox="1"/>
          <p:nvPr/>
        </p:nvSpPr>
        <p:spPr>
          <a:xfrm>
            <a:off x="5254906" y="3956760"/>
            <a:ext cx="1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6789" y="2152891"/>
            <a:ext cx="12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433B990-CB5F-480E-9844-06C44838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94319"/>
            <a:ext cx="5693291" cy="127979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Optional:</a:t>
            </a:r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 </a:t>
            </a:r>
            <a:b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</a:br>
            <a:r>
              <a:rPr lang="en-US" sz="20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Wednesday afternoon </a:t>
            </a:r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/>
            </a:r>
            <a:b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</a:br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Wine Tasting Tour</a:t>
            </a:r>
          </a:p>
        </p:txBody>
      </p:sp>
      <p:pic>
        <p:nvPicPr>
          <p:cNvPr id="7172" name="Picture 4" descr="ROW - Lavender Festival at Becker Vineyards - Join Bayou City Outdoors,  Houston&amp;#39;s social club for local events, the outdoors and adventure">
            <a:extLst>
              <a:ext uri="{FF2B5EF4-FFF2-40B4-BE49-F238E27FC236}">
                <a16:creationId xmlns:a16="http://schemas.microsoft.com/office/drawing/2014/main" xmlns="" id="{77DD9863-9740-45BE-92AF-5AD4830D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84" y="130605"/>
            <a:ext cx="5898358" cy="39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0EBFB1-3DA6-4429-879B-3E390496ED65}"/>
              </a:ext>
            </a:extLst>
          </p:cNvPr>
          <p:cNvSpPr txBox="1"/>
          <p:nvPr/>
        </p:nvSpPr>
        <p:spPr>
          <a:xfrm>
            <a:off x="7757319" y="4004964"/>
            <a:ext cx="279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Becker  Vineyards</a:t>
            </a:r>
          </a:p>
        </p:txBody>
      </p:sp>
      <p:pic>
        <p:nvPicPr>
          <p:cNvPr id="10" name="Picture 2" descr="Homepage | The Resort at Fredericksburg">
            <a:extLst>
              <a:ext uri="{FF2B5EF4-FFF2-40B4-BE49-F238E27FC236}">
                <a16:creationId xmlns:a16="http://schemas.microsoft.com/office/drawing/2014/main" xmlns="" id="{C838966B-A66A-4649-BC83-480EB969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2921479"/>
            <a:ext cx="5701059" cy="36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F7AADD-9FBB-4448-83FA-2A848297C4FD}"/>
              </a:ext>
            </a:extLst>
          </p:cNvPr>
          <p:cNvSpPr txBox="1"/>
          <p:nvPr/>
        </p:nvSpPr>
        <p:spPr>
          <a:xfrm>
            <a:off x="1323467" y="2398259"/>
            <a:ext cx="347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The</a:t>
            </a:r>
            <a:r>
              <a:rPr lang="en-US" sz="2800" dirty="0">
                <a:solidFill>
                  <a:srgbClr val="6600CC"/>
                </a:solidFill>
              </a:rPr>
              <a:t> </a:t>
            </a:r>
            <a:r>
              <a:rPr lang="en-US" sz="2800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Edge at The Resort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92D006-6821-40BD-B5FF-90EFF958FD08}"/>
              </a:ext>
            </a:extLst>
          </p:cNvPr>
          <p:cNvSpPr txBox="1"/>
          <p:nvPr/>
        </p:nvSpPr>
        <p:spPr>
          <a:xfrm>
            <a:off x="6226673" y="5152141"/>
            <a:ext cx="586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Transportation to both wineries, all wine tastings, </a:t>
            </a:r>
          </a:p>
          <a:p>
            <a:pPr algn="ctr"/>
            <a:r>
              <a:rPr lang="en-US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the winery tour, and a free </a:t>
            </a:r>
            <a:r>
              <a:rPr lang="en-US" b="1" dirty="0" err="1">
                <a:solidFill>
                  <a:srgbClr val="6600CC"/>
                </a:solidFill>
                <a:latin typeface="Footlight MT Light" panose="0204060206030A020304" pitchFamily="18" charset="0"/>
              </a:rPr>
              <a:t>Reidel</a:t>
            </a:r>
            <a:r>
              <a:rPr lang="en-US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 wine glass </a:t>
            </a:r>
          </a:p>
          <a:p>
            <a:pPr algn="ctr"/>
            <a:r>
              <a:rPr lang="en-US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are included in the price of the activity.</a:t>
            </a:r>
          </a:p>
          <a:p>
            <a:pPr algn="ctr"/>
            <a:r>
              <a:rPr lang="en-US" b="1" dirty="0">
                <a:solidFill>
                  <a:srgbClr val="6600CC"/>
                </a:solidFill>
                <a:latin typeface="Footlight MT Light" panose="0204060206030A020304" pitchFamily="18" charset="0"/>
              </a:rPr>
              <a:t>Note: pre-registration is required.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7974" y="1722477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Resort at Fredericksburg info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3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814481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6000750"/>
            <a:ext cx="905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Wildseed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Farms info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150764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50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630178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08881" y="6088284"/>
            <a:ext cx="8947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Fredericksburg tourism info is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87531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7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336603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68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03755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8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57705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957911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4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433964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5914663"/>
            <a:ext cx="872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Enchanted Rock State Natural Area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070908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08881" y="6111433"/>
            <a:ext cx="841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Luckenbach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90389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16010" y="6000750"/>
            <a:ext cx="555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Alamo Springs Café info is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2030" y="486137"/>
            <a:ext cx="647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Bat Cave info is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here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321879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08881" y="6000750"/>
            <a:ext cx="8947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 White House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590283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08881" y="6000750"/>
            <a:ext cx="89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Garrison Brothers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2DD002-F81B-45ED-8D0D-7FD77B591DE4}"/>
              </a:ext>
            </a:extLst>
          </p:cNvPr>
          <p:cNvSpPr txBox="1"/>
          <p:nvPr/>
        </p:nvSpPr>
        <p:spPr>
          <a:xfrm>
            <a:off x="94631" y="535101"/>
            <a:ext cx="11885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ootlight MT Light" panose="0204060206030A020304" pitchFamily="18" charset="0"/>
              </a:rPr>
              <a:t>As you can see, there’s a lot to do while attending 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ootlight MT Light" panose="0204060206030A020304" pitchFamily="18" charset="0"/>
              </a:rPr>
              <a:t>the 2022 GOPA Convention! </a:t>
            </a:r>
          </a:p>
        </p:txBody>
      </p:sp>
      <p:pic>
        <p:nvPicPr>
          <p:cNvPr id="12" name="Picture 12" descr="Image result for grumman tiger airplanes flying">
            <a:extLst>
              <a:ext uri="{FF2B5EF4-FFF2-40B4-BE49-F238E27FC236}">
                <a16:creationId xmlns:a16="http://schemas.microsoft.com/office/drawing/2014/main" xmlns="" id="{4D066F00-D094-4D69-808D-08F8D879F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12" y="2082536"/>
            <a:ext cx="2215422" cy="12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grumman tiger airplanes flying">
            <a:extLst>
              <a:ext uri="{FF2B5EF4-FFF2-40B4-BE49-F238E27FC236}">
                <a16:creationId xmlns:a16="http://schemas.microsoft.com/office/drawing/2014/main" xmlns="" id="{D24BA427-9642-4D30-9766-AC678A26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12" y="5346360"/>
            <a:ext cx="2215422" cy="13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age result for grumman tiger airplanes flying">
            <a:extLst>
              <a:ext uri="{FF2B5EF4-FFF2-40B4-BE49-F238E27FC236}">
                <a16:creationId xmlns:a16="http://schemas.microsoft.com/office/drawing/2014/main" xmlns="" id="{1BF641C4-7EAF-418A-8571-B7309025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8" y="5346360"/>
            <a:ext cx="2284158" cy="13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grumman tiger airplanes flying">
            <a:extLst>
              <a:ext uri="{FF2B5EF4-FFF2-40B4-BE49-F238E27FC236}">
                <a16:creationId xmlns:a16="http://schemas.microsoft.com/office/drawing/2014/main" xmlns="" id="{339E78FC-ED75-4FC2-8553-65B5BDCE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7" y="2082536"/>
            <a:ext cx="2284157" cy="12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Related image">
            <a:extLst>
              <a:ext uri="{FF2B5EF4-FFF2-40B4-BE49-F238E27FC236}">
                <a16:creationId xmlns:a16="http://schemas.microsoft.com/office/drawing/2014/main" xmlns="" id="{F93364E1-4C0A-46EE-B5F3-09C8F960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8" y="3577073"/>
            <a:ext cx="2284157" cy="15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grumman cheetah airplanes flying">
            <a:extLst>
              <a:ext uri="{FF2B5EF4-FFF2-40B4-BE49-F238E27FC236}">
                <a16:creationId xmlns:a16="http://schemas.microsoft.com/office/drawing/2014/main" xmlns="" id="{27097C2E-8C01-4686-BB5C-D57E0C8D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12" y="3577073"/>
            <a:ext cx="2215422" cy="15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redericksburg texas airport">
            <a:extLst>
              <a:ext uri="{FF2B5EF4-FFF2-40B4-BE49-F238E27FC236}">
                <a16:creationId xmlns:a16="http://schemas.microsoft.com/office/drawing/2014/main" xmlns="" id="{B9A31827-F4B1-4DB5-A61E-AD1151C3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27" y="2082536"/>
            <a:ext cx="6272425" cy="460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2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177489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12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923925"/>
            <a:ext cx="10039350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927" y="5954584"/>
            <a:ext cx="86231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Please click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a short video.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960072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2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577297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95149" y="6000750"/>
            <a:ext cx="597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Airport information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797035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0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826314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0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483622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6000750"/>
            <a:ext cx="531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Hangar Hotel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56185"/>
              </p:ext>
            </p:extLst>
          </p:nvPr>
        </p:nvGraphicFramePr>
        <p:xfrm>
          <a:off x="1524000" y="85725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Acrobat Document" r:id="rId3" imgW="9143796" imgH="5143500" progId="AcroExch.Document.7">
                  <p:embed/>
                </p:oleObj>
              </mc:Choice>
              <mc:Fallback>
                <p:oleObj name="Acrobat Document" r:id="rId3" imgW="9143796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85725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6000750"/>
            <a:ext cx="90436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Hotel info is </a:t>
            </a: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158</Words>
  <Application>Microsoft Office PowerPoint</Application>
  <PresentationFormat>Widescreen</PresentationFormat>
  <Paragraphs>27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Footlight MT Light</vt:lpstr>
      <vt:lpstr>Calibri Light</vt:lpstr>
      <vt:lpstr>Arial</vt:lpstr>
      <vt:lpstr>Calibri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Optional:  Wednesday afternoon  Wine Tasting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M</dc:creator>
  <cp:lastModifiedBy>D M</cp:lastModifiedBy>
  <cp:revision>23</cp:revision>
  <dcterms:created xsi:type="dcterms:W3CDTF">2021-10-07T16:12:15Z</dcterms:created>
  <dcterms:modified xsi:type="dcterms:W3CDTF">2022-02-15T20:42:26Z</dcterms:modified>
</cp:coreProperties>
</file>